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1752" y="10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10.png>
</file>

<file path=ppt/media/image11.png>
</file>

<file path=ppt/media/image12.png>
</file>

<file path=ppt/media/image13.svg>
</file>

<file path=ppt/media/image14.jpg>
</file>

<file path=ppt/media/image15.png>
</file>

<file path=ppt/media/image16.png>
</file>

<file path=ppt/media/image17.jpg>
</file>

<file path=ppt/media/image18.png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BBCAB-0427-272A-DEAC-E004F81085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E00B05-E996-B6D5-C85B-D335F2DEC5B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93B4B8-D10D-2B9B-DE83-086426EB4F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E43DE9-E047-FBE3-5CE5-200C00A461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5E258E0-12B1-083A-DF58-0A8AA30D23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93651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E7412B-AA71-CB6E-59DA-31E5946B49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084429-275C-541B-E54E-EDA8ECED1D2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2AFD67-6C76-8AC9-C909-67A6D65E48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E11928-8B5D-196D-E2AA-871F669161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BD6245-B11D-CBF4-FBCD-34102F9328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87080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497A87-63C3-553E-CBC8-BD7C8885EBD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DF560A3-F28D-B470-81EC-84F0A6ACD46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2406B1-C8C9-AC8F-6B4F-E277A191D4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087EF0-9396-4DD1-0EBD-846FF960DD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D50431-D4CE-88A2-96B3-6FC1083E34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2533425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30916-EACD-7D0F-9C1B-1DD44FF53A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EADA108-D5DB-397F-7757-06543E6EFCB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5A9185-8137-9B27-4D95-E0AA4ADA51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C6B2D2-80CC-7B35-1708-95CCCA4113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7481E2B-79CF-3871-C009-A774193E30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181739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F9335E-8F12-E701-4EE2-1018C4545E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9B9A3-14E8-BB96-CAFE-D94C1D2CF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2FDEFA-7AF0-2AF3-6BC4-3E9880122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3A8D7-4E2B-3657-83CE-BC207B118C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26AEF17-51FA-C224-0ECC-E874A6754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230627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DACD52-63D7-3317-6EC3-E64077F040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0D9F035-BE9F-C43D-1A2A-375526A722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8FF6DD9-0B94-3578-6825-33ED5DAE8A5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EEF5A3F-5BEE-B060-E745-5BD508B846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BF40AE8-EA22-B0F3-0917-892CCBAE2F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0C0F99A-BB1C-CD9C-AD22-23A5468158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27283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A62EA4-06DB-C295-2D26-BFEE9886A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B2C69E8-DD4B-9B44-2914-F74F13FDCC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211CA0-FA27-8CFA-B7C2-45F037AF028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DE8B06-52FB-BE8A-F2A2-8EE0A443AB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8783B3A-FFAF-8234-65AD-90E4F9E448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91E0269-4EE3-822E-E652-545F6779AB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0E24D57-FD69-1338-5888-FDDE4426E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EB3BEBD-D03E-402C-24D8-04CFA39622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049438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8653A9-9FC4-B046-C34F-C15E41D9CE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BAD06BC-3149-B29F-6085-A946DD580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56D16AB-FBD5-D070-91B2-345AD6A868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8C11ABF-863D-B197-2C59-4ED02B1312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8496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2BB70C8-EF89-0AB9-A34B-031658AA89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643EF6A-7470-6BB7-68DD-02E604CA44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C129027-BC85-2D3D-24E1-0A6946D3BC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48285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E86A0A-C0B4-13F6-E9CF-48197127C5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2F036-974D-734A-4C2D-4810AE6EA61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CEB35C8-2471-5705-9833-AF6008763C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BD86124-81B3-F424-18EF-B3FCBAD0EF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8DBA0D5-5D4F-79F8-4FA7-D16C67E237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B5C9909-79F6-58F8-CE67-4E116FDD1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524436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69D060-2511-178E-FE77-C46BEA6603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34278EA-DF24-CB6F-004E-A5DDB0E2E2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6B797F-F85E-0161-88D0-D38E9C90529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E8228E-5B42-E3DD-CF79-7E4EB9A9E9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36B93C-8B76-44E4-BE8B-3A7A9750A9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AC0CA1-F49C-C12B-399F-7A5C263B2F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910787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EC91794-B191-E4CD-5A2E-446FB2E9DA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E67D20-CAE1-074F-5D02-4C41162B7E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5B343D8-E8AD-D1E4-FF80-E43C51BEE49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5F4069-E2C4-4281-8058-863EC5117294}" type="datetimeFigureOut">
              <a:rPr lang="en-GB" smtClean="0"/>
              <a:t>04/11/2022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F051B1-A215-40F2-9C4C-61A552F471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6B9D7B-52D5-4521-008C-70A5AFE0727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0233FD-78B2-43A5-97E3-C3038418C063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117138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8.png"/><Relationship Id="rId7" Type="http://schemas.openxmlformats.org/officeDocument/2006/relationships/image" Target="../media/image11.pn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microsoft.com/office/2007/relationships/hdphoto" Target="../media/hdphoto4.wdp"/><Relationship Id="rId9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3.svg"/><Relationship Id="rId4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4" Type="http://schemas.microsoft.com/office/2007/relationships/hdphoto" Target="../media/hdphoto5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Relationship Id="rId5" Type="http://schemas.microsoft.com/office/2007/relationships/hdphoto" Target="../media/hdphoto2.wdp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28BC2A4D-6184-05DB-502E-636DF16FD5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8834751"/>
            <a:ext cx="20234787" cy="28578313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30BF268E-3461-BECC-9E62-2638B60E4B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86" b="96624" l="10000" r="90000">
                        <a14:foregroundMark x1="32000" y1="76090" x2="29375" y2="90717"/>
                        <a14:foregroundMark x1="9375" y1="87060" x2="34750" y2="92968"/>
                        <a14:foregroundMark x1="34750" y1="92968" x2="40125" y2="96624"/>
                        <a14:backgroundMark x1="17125" y1="64557" x2="10875" y2="72714"/>
                        <a14:backgroundMark x1="10875" y1="72714" x2="12625" y2="78903"/>
                        <a14:backgroundMark x1="40000" y1="40647" x2="51125" y2="78481"/>
                        <a14:backgroundMark x1="51125" y1="78481" x2="51625" y2="86779"/>
                        <a14:backgroundMark x1="51625" y1="86779" x2="54250" y2="88467"/>
                        <a14:backgroundMark x1="62250" y1="86779" x2="66625" y2="36709"/>
                        <a14:backgroundMark x1="66625" y1="36709" x2="63625" y2="27989"/>
                        <a14:backgroundMark x1="18250" y1="80028" x2="21875" y2="81013"/>
                        <a14:backgroundMark x1="25875" y1="82560" x2="26625" y2="8284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48167" y="2676388"/>
            <a:ext cx="5637930" cy="5010710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6255B575-44B8-EC2A-06DD-BFA1F3D98B85}"/>
              </a:ext>
            </a:extLst>
          </p:cNvPr>
          <p:cNvGrpSpPr/>
          <p:nvPr/>
        </p:nvGrpSpPr>
        <p:grpSpPr>
          <a:xfrm>
            <a:off x="5322505" y="3195990"/>
            <a:ext cx="5971507" cy="3262432"/>
            <a:chOff x="5322505" y="3195990"/>
            <a:chExt cx="5971507" cy="3262432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CBCF74C2-9CAE-3022-E348-013805D257BA}"/>
                </a:ext>
              </a:extLst>
            </p:cNvPr>
            <p:cNvSpPr/>
            <p:nvPr/>
          </p:nvSpPr>
          <p:spPr>
            <a:xfrm>
              <a:off x="5322505" y="3195990"/>
              <a:ext cx="5971507" cy="2800767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pl-PL" sz="88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Bernard MT Condensed" panose="02050806060905020404" pitchFamily="18" charset="0"/>
                </a:rPr>
                <a:t>SAN ESCOBAR:</a:t>
              </a:r>
            </a:p>
            <a:p>
              <a:pPr algn="ctr"/>
              <a:r>
                <a:rPr lang="pl-PL" sz="88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Bernard MT Condensed" panose="02050806060905020404" pitchFamily="18" charset="0"/>
                </a:rPr>
                <a:t>LIBERATION</a:t>
              </a:r>
              <a:endParaRPr lang="en-GB" sz="88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nard MT Condensed" panose="02050806060905020404" pitchFamily="18" charset="0"/>
              </a:endParaRPr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33692D08-1686-E5A9-D98A-13E70CDC485B}"/>
                </a:ext>
              </a:extLst>
            </p:cNvPr>
            <p:cNvSpPr/>
            <p:nvPr/>
          </p:nvSpPr>
          <p:spPr>
            <a:xfrm>
              <a:off x="7128961" y="5996757"/>
              <a:ext cx="2358594" cy="461665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pl-PL" sz="24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Bernard MT Condensed" panose="02050806060905020404" pitchFamily="18" charset="0"/>
                </a:rPr>
                <a:t>A </a:t>
              </a:r>
              <a:r>
                <a:rPr lang="pl-PL" sz="2400" b="1" dirty="0" err="1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Bernard MT Condensed" panose="02050806060905020404" pitchFamily="18" charset="0"/>
                </a:rPr>
                <a:t>Codecool</a:t>
              </a:r>
              <a:r>
                <a:rPr lang="pl-PL" sz="2400" b="1" dirty="0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Bernard MT Condensed" panose="02050806060905020404" pitchFamily="18" charset="0"/>
                </a:rPr>
                <a:t> </a:t>
              </a:r>
              <a:r>
                <a:rPr lang="pl-PL" sz="2400" b="1" dirty="0" err="1">
                  <a:ln w="9525">
                    <a:solidFill>
                      <a:schemeClr val="bg1"/>
                    </a:solidFill>
                    <a:prstDash val="solid"/>
                  </a:ln>
                  <a:effectLst>
                    <a:outerShdw blurRad="12700" dist="38100" dir="2700000" algn="tl" rotWithShape="0">
                      <a:schemeClr val="bg1">
                        <a:lumMod val="50000"/>
                      </a:schemeClr>
                    </a:outerShdw>
                  </a:effectLst>
                  <a:latin typeface="Bernard MT Condensed" panose="02050806060905020404" pitchFamily="18" charset="0"/>
                </a:rPr>
                <a:t>project</a:t>
              </a:r>
              <a:endParaRPr lang="en-GB" sz="24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  <a:latin typeface="Bernard MT Condensed" panose="02050806060905020404" pitchFamily="18" charset="0"/>
              </a:endParaRPr>
            </a:p>
          </p:txBody>
        </p:sp>
      </p:grpSp>
      <p:pic>
        <p:nvPicPr>
          <p:cNvPr id="22" name="Picture 21">
            <a:extLst>
              <a:ext uri="{FF2B5EF4-FFF2-40B4-BE49-F238E27FC236}">
                <a16:creationId xmlns:a16="http://schemas.microsoft.com/office/drawing/2014/main" id="{3616A840-F393-F31D-319E-C3AA5348552E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14600" b="84100" l="14200" r="46067">
                        <a14:foregroundMark x1="31600" y1="20400" x2="30467" y2="16900"/>
                        <a14:foregroundMark x1="30600" y1="16900" x2="30400" y2="14600"/>
                        <a14:foregroundMark x1="33600" y1="78700" x2="33067" y2="84100"/>
                        <a14:foregroundMark x1="14200" y1="55200" x2="15400" y2="54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28" t="12558" r="50000" b="12558"/>
          <a:stretch/>
        </p:blipFill>
        <p:spPr>
          <a:xfrm flipH="1">
            <a:off x="16106991" y="2334586"/>
            <a:ext cx="2182694" cy="284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1625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2.29167E-6 1.48148E-6 L -0.62357 1.44051 " pathEditMode="relative" rAng="0" ptsTypes="AA">
                                      <p:cBhvr>
                                        <p:cTn id="6" dur="20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31185" y="72014"/>
                                    </p:animMotion>
                                  </p:childTnLst>
                                </p:cTn>
                              </p:par>
                              <p:par>
                                <p:cTn id="7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9336 0.02662 L -1.57461 -0.54792 " pathEditMode="relative" rAng="0" ptsTypes="AA">
                                      <p:cBhvr>
                                        <p:cTn id="8" dur="20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4063" y="-2872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5B1C8C-AF3B-185A-C702-1120A2B87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675682" cy="7692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6C9E74-C5B8-FCB3-1BBF-7F68BAD01CDE}"/>
              </a:ext>
            </a:extLst>
          </p:cNvPr>
          <p:cNvSpPr txBox="1"/>
          <p:nvPr/>
        </p:nvSpPr>
        <p:spPr>
          <a:xfrm>
            <a:off x="2815771" y="1785258"/>
            <a:ext cx="8766629" cy="450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7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Q&amp;A</a:t>
            </a:r>
            <a:endParaRPr lang="en-GB" sz="287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4AFA050-1551-CD69-2292-80718273FFC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4600" b="84100" l="14200" r="46067">
                        <a14:foregroundMark x1="31600" y1="20400" x2="30467" y2="16900"/>
                        <a14:foregroundMark x1="30600" y1="16900" x2="30400" y2="14600"/>
                        <a14:foregroundMark x1="33600" y1="78700" x2="33067" y2="84100"/>
                        <a14:foregroundMark x1="14200" y1="55200" x2="15400" y2="54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28" t="12558" r="50000" b="12558"/>
          <a:stretch/>
        </p:blipFill>
        <p:spPr>
          <a:xfrm>
            <a:off x="-2801257" y="581843"/>
            <a:ext cx="2182694" cy="284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20402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4.375E-6 -1.11111E-6 L 1.40455 -0.03194 " pathEditMode="relative" rAng="0" ptsTypes="AA">
                                      <p:cBhvr>
                                        <p:cTn id="6" dur="5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70221" y="-159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434877C-5E5D-89E6-8AE1-5448BE15B3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5A7D0F8F-1D9B-214D-6B54-E46255247C74}"/>
              </a:ext>
            </a:extLst>
          </p:cNvPr>
          <p:cNvCxnSpPr>
            <a:cxnSpLocks/>
          </p:cNvCxnSpPr>
          <p:nvPr/>
        </p:nvCxnSpPr>
        <p:spPr>
          <a:xfrm flipV="1">
            <a:off x="1863971" y="729518"/>
            <a:ext cx="3169992" cy="668459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5374379-A18E-31FD-42B6-6E2AC15C091C}"/>
              </a:ext>
            </a:extLst>
          </p:cNvPr>
          <p:cNvCxnSpPr>
            <a:cxnSpLocks/>
          </p:cNvCxnSpPr>
          <p:nvPr/>
        </p:nvCxnSpPr>
        <p:spPr>
          <a:xfrm>
            <a:off x="5157788" y="729518"/>
            <a:ext cx="3944937" cy="886557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E1D333E-0789-587B-5A70-85F882D0A73F}"/>
              </a:ext>
            </a:extLst>
          </p:cNvPr>
          <p:cNvCxnSpPr>
            <a:cxnSpLocks/>
          </p:cNvCxnSpPr>
          <p:nvPr/>
        </p:nvCxnSpPr>
        <p:spPr>
          <a:xfrm flipV="1">
            <a:off x="7007469" y="1857375"/>
            <a:ext cx="2095256" cy="243581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DFE5D39-5290-63BE-1EF3-1E1AC17A867B}"/>
              </a:ext>
            </a:extLst>
          </p:cNvPr>
          <p:cNvCxnSpPr>
            <a:cxnSpLocks/>
          </p:cNvCxnSpPr>
          <p:nvPr/>
        </p:nvCxnSpPr>
        <p:spPr>
          <a:xfrm flipV="1">
            <a:off x="747346" y="3779044"/>
            <a:ext cx="3955623" cy="214611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B10DDE1E-125A-2BB5-54DE-25B73227CD27}"/>
              </a:ext>
            </a:extLst>
          </p:cNvPr>
          <p:cNvCxnSpPr>
            <a:cxnSpLocks/>
          </p:cNvCxnSpPr>
          <p:nvPr/>
        </p:nvCxnSpPr>
        <p:spPr>
          <a:xfrm flipV="1">
            <a:off x="747346" y="5283200"/>
            <a:ext cx="3519854" cy="647700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D9A866D8-0F28-55F4-32EA-34B1EB2A6777}"/>
              </a:ext>
            </a:extLst>
          </p:cNvPr>
          <p:cNvCxnSpPr>
            <a:cxnSpLocks/>
          </p:cNvCxnSpPr>
          <p:nvPr/>
        </p:nvCxnSpPr>
        <p:spPr>
          <a:xfrm>
            <a:off x="4403481" y="5283200"/>
            <a:ext cx="5991469" cy="470335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048D82E5-8740-AD31-0C8F-BBF0F61E3E9A}"/>
              </a:ext>
            </a:extLst>
          </p:cNvPr>
          <p:cNvSpPr/>
          <p:nvPr/>
        </p:nvSpPr>
        <p:spPr>
          <a:xfrm>
            <a:off x="975948" y="852731"/>
            <a:ext cx="1776046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1. </a:t>
            </a:r>
            <a:r>
              <a:rPr lang="en-GB" sz="1800" dirty="0"/>
              <a:t>Project team</a:t>
            </a:r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76EFE0C7-594A-FF9B-40B1-EA9F1191EC38}"/>
              </a:ext>
            </a:extLst>
          </p:cNvPr>
          <p:cNvSpPr/>
          <p:nvPr/>
        </p:nvSpPr>
        <p:spPr>
          <a:xfrm>
            <a:off x="4016619" y="817684"/>
            <a:ext cx="2282337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2. </a:t>
            </a:r>
            <a:r>
              <a:rPr lang="en-GB" sz="1800" dirty="0"/>
              <a:t>Used technologies</a:t>
            </a:r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249EF347-3E32-422A-D061-15981CAE2D90}"/>
              </a:ext>
            </a:extLst>
          </p:cNvPr>
          <p:cNvSpPr/>
          <p:nvPr/>
        </p:nvSpPr>
        <p:spPr>
          <a:xfrm>
            <a:off x="9082209" y="1965961"/>
            <a:ext cx="1965081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3. Sprint </a:t>
            </a:r>
            <a:r>
              <a:rPr lang="pl-PL" sz="1800" dirty="0" err="1"/>
              <a:t>timeline</a:t>
            </a:r>
            <a:endParaRPr lang="en-GB" sz="18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5D6B0AFA-82DD-AE8D-A542-5BE8F02DA8E2}"/>
              </a:ext>
            </a:extLst>
          </p:cNvPr>
          <p:cNvSpPr/>
          <p:nvPr/>
        </p:nvSpPr>
        <p:spPr>
          <a:xfrm>
            <a:off x="3745798" y="3205381"/>
            <a:ext cx="1914341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dirty="0"/>
              <a:t>5. Game </a:t>
            </a:r>
            <a:r>
              <a:rPr lang="pl-PL" dirty="0" err="1"/>
              <a:t>features</a:t>
            </a:r>
            <a:endParaRPr lang="en-GB" sz="1800" dirty="0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A6504C50-6F1C-AC9C-BF5A-EFBB0569E85A}"/>
              </a:ext>
            </a:extLst>
          </p:cNvPr>
          <p:cNvSpPr/>
          <p:nvPr/>
        </p:nvSpPr>
        <p:spPr>
          <a:xfrm>
            <a:off x="308218" y="5331504"/>
            <a:ext cx="1182810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6. Demo</a:t>
            </a:r>
            <a:endParaRPr lang="en-GB" sz="1800" dirty="0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59521884-8FAA-984B-C816-1219FCBAF09F}"/>
              </a:ext>
            </a:extLst>
          </p:cNvPr>
          <p:cNvSpPr/>
          <p:nvPr/>
        </p:nvSpPr>
        <p:spPr>
          <a:xfrm>
            <a:off x="3570900" y="5504594"/>
            <a:ext cx="1714743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7. </a:t>
            </a:r>
            <a:r>
              <a:rPr lang="pl-PL" sz="1800" dirty="0" err="1"/>
              <a:t>Future</a:t>
            </a:r>
            <a:r>
              <a:rPr lang="pl-PL" sz="1800" dirty="0"/>
              <a:t> </a:t>
            </a:r>
            <a:r>
              <a:rPr lang="pl-PL" sz="1800" dirty="0" err="1"/>
              <a:t>plans</a:t>
            </a:r>
            <a:endParaRPr lang="en-GB" sz="1800" dirty="0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E48DCC2E-05AB-4BA3-546D-71B20C0BE7B7}"/>
              </a:ext>
            </a:extLst>
          </p:cNvPr>
          <p:cNvSpPr/>
          <p:nvPr/>
        </p:nvSpPr>
        <p:spPr>
          <a:xfrm>
            <a:off x="9605841" y="5883736"/>
            <a:ext cx="1714744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8. Q&amp;A </a:t>
            </a:r>
            <a:r>
              <a:rPr lang="pl-PL" sz="1800" dirty="0" err="1"/>
              <a:t>session</a:t>
            </a:r>
            <a:endParaRPr lang="en-GB" sz="1800" dirty="0"/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596976E-FB70-99E2-7963-92B64962F7B5}"/>
              </a:ext>
            </a:extLst>
          </p:cNvPr>
          <p:cNvSpPr txBox="1"/>
          <p:nvPr/>
        </p:nvSpPr>
        <p:spPr>
          <a:xfrm>
            <a:off x="8627109" y="13554"/>
            <a:ext cx="3535682" cy="1200329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72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AGENDA</a:t>
            </a:r>
            <a:endParaRPr lang="en-GB" sz="72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5D63178-0914-9FAC-114E-D8E9C8F7DB1B}"/>
              </a:ext>
            </a:extLst>
          </p:cNvPr>
          <p:cNvCxnSpPr>
            <a:cxnSpLocks/>
          </p:cNvCxnSpPr>
          <p:nvPr/>
        </p:nvCxnSpPr>
        <p:spPr>
          <a:xfrm>
            <a:off x="4831556" y="3757613"/>
            <a:ext cx="1991275" cy="594212"/>
          </a:xfrm>
          <a:prstGeom prst="line">
            <a:avLst/>
          </a:prstGeom>
          <a:ln w="76200">
            <a:solidFill>
              <a:srgbClr val="C00000"/>
            </a:solidFill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4BC4BBB-9021-1E7C-4C63-7F4681973BA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98" b="50000" l="42320" r="95752">
                        <a14:foregroundMark x1="49946" y1="22774" x2="48150" y2="24936"/>
                        <a14:foregroundMark x1="53268" y1="18776" x2="52008" y2="20293"/>
                        <a14:foregroundMark x1="94851" y1="39301" x2="91993" y2="36327"/>
                        <a14:foregroundMark x1="65196" y1="50408" x2="66830" y2="48163"/>
                        <a14:backgroundMark x1="49837" y1="18163" x2="49673" y2="18367"/>
                        <a14:backgroundMark x1="49673" y1="18980" x2="48856" y2="20612"/>
                        <a14:backgroundMark x1="46405" y1="23878" x2="43301" y2="31224"/>
                        <a14:backgroundMark x1="48203" y1="21224" x2="50980" y2="17143"/>
                        <a14:backgroundMark x1="42810" y1="31429" x2="42810" y2="31429"/>
                        <a14:backgroundMark x1="47549" y1="20816" x2="41013" y2="33673"/>
                        <a14:backgroundMark x1="48203" y1="18776" x2="47549" y2="22041"/>
                        <a14:backgroundMark x1="96242" y1="40408" x2="96732" y2="41224"/>
                        <a14:backgroundMark x1="95588" y1="38980" x2="96242" y2="41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7401" b="45086"/>
          <a:stretch/>
        </p:blipFill>
        <p:spPr>
          <a:xfrm>
            <a:off x="6657335" y="4178735"/>
            <a:ext cx="635903" cy="446638"/>
          </a:xfrm>
          <a:prstGeom prst="rect">
            <a:avLst/>
          </a:prstGeom>
        </p:spPr>
      </p:pic>
      <p:sp>
        <p:nvSpPr>
          <p:cNvPr id="20" name="Rectangle: Rounded Corners 19">
            <a:extLst>
              <a:ext uri="{FF2B5EF4-FFF2-40B4-BE49-F238E27FC236}">
                <a16:creationId xmlns:a16="http://schemas.microsoft.com/office/drawing/2014/main" id="{61DA2A55-93ED-2D48-BA3E-58E9B95D12E6}"/>
              </a:ext>
            </a:extLst>
          </p:cNvPr>
          <p:cNvSpPr/>
          <p:nvPr/>
        </p:nvSpPr>
        <p:spPr>
          <a:xfrm>
            <a:off x="5918566" y="4628176"/>
            <a:ext cx="2177806" cy="422031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pl-PL" sz="1800" dirty="0"/>
              <a:t>4. </a:t>
            </a:r>
            <a:r>
              <a:rPr lang="pl-PL" sz="1800" dirty="0" err="1"/>
              <a:t>Task</a:t>
            </a:r>
            <a:r>
              <a:rPr lang="pl-PL" sz="1800" dirty="0"/>
              <a:t> </a:t>
            </a:r>
            <a:r>
              <a:rPr lang="pl-PL" sz="1800" dirty="0" err="1"/>
              <a:t>distribution</a:t>
            </a:r>
            <a:endParaRPr lang="en-GB" sz="1800" dirty="0"/>
          </a:p>
        </p:txBody>
      </p:sp>
    </p:spTree>
    <p:extLst>
      <p:ext uri="{BB962C8B-B14F-4D97-AF65-F5344CB8AC3E}">
        <p14:creationId xmlns:p14="http://schemas.microsoft.com/office/powerpoint/2010/main" val="27990458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400">
        <p14:reveal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3" dur="2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4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6000"/>
                            </p:stCondLst>
                            <p:childTnLst>
                              <p:par>
                                <p:cTn id="21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3" dur="2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8000"/>
                            </p:stCondLst>
                            <p:childTnLst>
                              <p:par>
                                <p:cTn id="2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0"/>
                            </p:stCondLst>
                            <p:childTnLst>
                              <p:par>
                                <p:cTn id="31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33" dur="2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2000"/>
                            </p:stCondLst>
                            <p:childTnLst>
                              <p:par>
                                <p:cTn id="3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13000"/>
                            </p:stCondLst>
                            <p:childTnLst>
                              <p:par>
                                <p:cTn id="4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46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15000"/>
                            </p:stCondLst>
                            <p:childTnLst>
                              <p:par>
                                <p:cTn id="4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2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17000"/>
                            </p:stCondLst>
                            <p:childTnLst>
                              <p:par>
                                <p:cTn id="54" presetID="2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56" dur="2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7" fill="hold">
                            <p:stCondLst>
                              <p:cond delay="19000"/>
                            </p:stCondLst>
                            <p:childTnLst>
                              <p:par>
                                <p:cTn id="58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2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2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21000"/>
                            </p:stCondLst>
                            <p:childTnLst>
                              <p:par>
                                <p:cTn id="6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2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23000"/>
                            </p:stCondLst>
                            <p:childTnLst>
                              <p:par>
                                <p:cTn id="6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2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2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25000"/>
                            </p:stCondLst>
                            <p:childTnLst>
                              <p:par>
                                <p:cTn id="74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6" dur="2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27000"/>
                            </p:stCondLst>
                            <p:childTnLst>
                              <p:par>
                                <p:cTn id="78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2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2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0D31F2B-2636-E2FE-336D-36C1ABE854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2001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D9407D1-4A77-E3DB-614E-F4C3D4636F65}"/>
              </a:ext>
            </a:extLst>
          </p:cNvPr>
          <p:cNvSpPr txBox="1"/>
          <p:nvPr/>
        </p:nvSpPr>
        <p:spPr>
          <a:xfrm>
            <a:off x="3352801" y="0"/>
            <a:ext cx="4965699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PROJECT TEAM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8" name="Rectangle: Rounded Corners 7">
            <a:extLst>
              <a:ext uri="{FF2B5EF4-FFF2-40B4-BE49-F238E27FC236}">
                <a16:creationId xmlns:a16="http://schemas.microsoft.com/office/drawing/2014/main" id="{6BA60D51-5A05-83D1-7809-1A071AD8160C}"/>
              </a:ext>
            </a:extLst>
          </p:cNvPr>
          <p:cNvSpPr/>
          <p:nvPr/>
        </p:nvSpPr>
        <p:spPr>
          <a:xfrm>
            <a:off x="6337300" y="4467224"/>
            <a:ext cx="2628900" cy="1266825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800" dirty="0"/>
              <a:t>Martyna</a:t>
            </a:r>
          </a:p>
          <a:p>
            <a:pPr algn="ctr"/>
            <a:r>
              <a:rPr lang="pl-PL" sz="2800" dirty="0"/>
              <a:t>Marcinkowska</a:t>
            </a:r>
            <a:endParaRPr lang="en-GB" sz="2800" dirty="0"/>
          </a:p>
        </p:txBody>
      </p:sp>
      <p:sp>
        <p:nvSpPr>
          <p:cNvPr id="9" name="Rectangle: Rounded Corners 8">
            <a:extLst>
              <a:ext uri="{FF2B5EF4-FFF2-40B4-BE49-F238E27FC236}">
                <a16:creationId xmlns:a16="http://schemas.microsoft.com/office/drawing/2014/main" id="{94A27715-5A94-B163-F251-30CC7BBB21DE}"/>
              </a:ext>
            </a:extLst>
          </p:cNvPr>
          <p:cNvSpPr/>
          <p:nvPr/>
        </p:nvSpPr>
        <p:spPr>
          <a:xfrm>
            <a:off x="168275" y="4467224"/>
            <a:ext cx="2628900" cy="1266825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800" dirty="0"/>
              <a:t>Marcin</a:t>
            </a:r>
          </a:p>
          <a:p>
            <a:pPr algn="ctr"/>
            <a:r>
              <a:rPr lang="pl-PL" sz="2800" dirty="0"/>
              <a:t>Stodolny</a:t>
            </a:r>
            <a:endParaRPr lang="en-GB" sz="2800" dirty="0"/>
          </a:p>
        </p:txBody>
      </p:sp>
      <p:sp>
        <p:nvSpPr>
          <p:cNvPr id="10" name="Rectangle: Rounded Corners 9">
            <a:extLst>
              <a:ext uri="{FF2B5EF4-FFF2-40B4-BE49-F238E27FC236}">
                <a16:creationId xmlns:a16="http://schemas.microsoft.com/office/drawing/2014/main" id="{955FC9C7-CC7D-F859-5B4C-03F44B1FF4BA}"/>
              </a:ext>
            </a:extLst>
          </p:cNvPr>
          <p:cNvSpPr/>
          <p:nvPr/>
        </p:nvSpPr>
        <p:spPr>
          <a:xfrm>
            <a:off x="9394825" y="4467224"/>
            <a:ext cx="2628900" cy="1266825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800" dirty="0"/>
              <a:t>Tomek</a:t>
            </a:r>
          </a:p>
          <a:p>
            <a:pPr algn="ctr"/>
            <a:r>
              <a:rPr lang="pl-PL" sz="2800" dirty="0"/>
              <a:t>Citko</a:t>
            </a:r>
            <a:endParaRPr lang="en-GB" sz="2800" dirty="0"/>
          </a:p>
        </p:txBody>
      </p:sp>
      <p:sp>
        <p:nvSpPr>
          <p:cNvPr id="11" name="Rectangle: Rounded Corners 10">
            <a:extLst>
              <a:ext uri="{FF2B5EF4-FFF2-40B4-BE49-F238E27FC236}">
                <a16:creationId xmlns:a16="http://schemas.microsoft.com/office/drawing/2014/main" id="{A478B897-35D8-05D3-3BF6-136A320E43FC}"/>
              </a:ext>
            </a:extLst>
          </p:cNvPr>
          <p:cNvSpPr/>
          <p:nvPr/>
        </p:nvSpPr>
        <p:spPr>
          <a:xfrm>
            <a:off x="3252787" y="4467223"/>
            <a:ext cx="2628900" cy="1266825"/>
          </a:xfrm>
          <a:prstGeom prst="roundRect">
            <a:avLst>
              <a:gd name="adj" fmla="val 50000"/>
            </a:avLst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sz="2800" dirty="0"/>
              <a:t>Maciej</a:t>
            </a:r>
          </a:p>
          <a:p>
            <a:pPr algn="ctr"/>
            <a:r>
              <a:rPr lang="pl-PL" sz="2800" dirty="0"/>
              <a:t>Trębacz</a:t>
            </a:r>
            <a:endParaRPr lang="en-GB" sz="2800" dirty="0"/>
          </a:p>
        </p:txBody>
      </p:sp>
    </p:spTree>
    <p:extLst>
      <p:ext uri="{BB962C8B-B14F-4D97-AF65-F5344CB8AC3E}">
        <p14:creationId xmlns:p14="http://schemas.microsoft.com/office/powerpoint/2010/main" val="25930831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2000"/>
                            </p:stCondLst>
                            <p:childTnLst>
                              <p:par>
                                <p:cTn id="1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ED93023-970B-8EC0-1FB6-E1AE878AA09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Symbol zastępczy zawartości 6">
            <a:extLst>
              <a:ext uri="{FF2B5EF4-FFF2-40B4-BE49-F238E27FC236}">
                <a16:creationId xmlns:a16="http://schemas.microsoft.com/office/drawing/2014/main" id="{0C0ED8B6-9609-F7F7-831D-D6DE080B5A3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26" b="97407" l="10000" r="90000">
                        <a14:foregroundMark x1="50667" y1="5926" x2="50667" y2="5926"/>
                        <a14:foregroundMark x1="50000" y1="92407" x2="50000" y2="92407"/>
                        <a14:foregroundMark x1="48556" y1="97407" x2="48556" y2="97407"/>
                        <a14:foregroundMark x1="53779" y1="1802" x2="54556" y2="1852"/>
                        <a14:foregroundMark x1="45889" y1="1296" x2="47579" y2="1404"/>
                        <a14:backgroundMark x1="52556" y1="17407" x2="52556" y2="17407"/>
                        <a14:backgroundMark x1="46387" y1="25" x2="46111" y2="0"/>
                        <a14:backgroundMark x1="47889" y1="556" x2="52556" y2="0"/>
                        <a14:backgroundMark x1="48333" y1="556" x2="54444" y2="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9617" r="19800"/>
          <a:stretch/>
        </p:blipFill>
        <p:spPr>
          <a:xfrm>
            <a:off x="216341" y="1173162"/>
            <a:ext cx="2737930" cy="2711573"/>
          </a:xfrm>
        </p:spPr>
      </p:pic>
      <p:pic>
        <p:nvPicPr>
          <p:cNvPr id="5" name="Obraz 8">
            <a:extLst>
              <a:ext uri="{FF2B5EF4-FFF2-40B4-BE49-F238E27FC236}">
                <a16:creationId xmlns:a16="http://schemas.microsoft.com/office/drawing/2014/main" id="{10D471AC-6051-1725-B354-4C06E98390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787782" y="119988"/>
            <a:ext cx="7505700" cy="3137148"/>
          </a:xfrm>
          <a:prstGeom prst="rect">
            <a:avLst/>
          </a:prstGeom>
        </p:spPr>
      </p:pic>
      <p:pic>
        <p:nvPicPr>
          <p:cNvPr id="6" name="Obraz 10">
            <a:extLst>
              <a:ext uri="{FF2B5EF4-FFF2-40B4-BE49-F238E27FC236}">
                <a16:creationId xmlns:a16="http://schemas.microsoft.com/office/drawing/2014/main" id="{6F4E0EA9-B80D-8B9B-2C2C-CAC2FB5A423B}"/>
              </a:ext>
            </a:extLst>
          </p:cNvPr>
          <p:cNvPicPr>
            <a:picLocks noChangeAspect="1"/>
          </p:cNvPicPr>
          <p:nvPr/>
        </p:nvPicPr>
        <p:blipFill>
          <a:blip r:embed="rId6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46448" y="2300272"/>
            <a:ext cx="4408311" cy="2479675"/>
          </a:xfrm>
          <a:prstGeom prst="rect">
            <a:avLst/>
          </a:prstGeom>
        </p:spPr>
      </p:pic>
      <p:pic>
        <p:nvPicPr>
          <p:cNvPr id="7" name="Obraz 14">
            <a:extLst>
              <a:ext uri="{FF2B5EF4-FFF2-40B4-BE49-F238E27FC236}">
                <a16:creationId xmlns:a16="http://schemas.microsoft.com/office/drawing/2014/main" id="{CBD098A3-0D5C-F7B8-8416-906A0EE8BB8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82771" y="1688561"/>
            <a:ext cx="2014415" cy="2014415"/>
          </a:xfrm>
          <a:prstGeom prst="rect">
            <a:avLst/>
          </a:prstGeom>
        </p:spPr>
      </p:pic>
      <p:pic>
        <p:nvPicPr>
          <p:cNvPr id="8" name="Graphic 7">
            <a:extLst>
              <a:ext uri="{FF2B5EF4-FFF2-40B4-BE49-F238E27FC236}">
                <a16:creationId xmlns:a16="http://schemas.microsoft.com/office/drawing/2014/main" id="{44809C80-9D4E-574C-C45B-6FD0245C2B8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 rot="16200000">
            <a:off x="9601204" y="3909406"/>
            <a:ext cx="2970701" cy="848432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8BE04183-D1BB-971C-CECD-F95DE30A4327}"/>
              </a:ext>
            </a:extLst>
          </p:cNvPr>
          <p:cNvSpPr txBox="1"/>
          <p:nvPr/>
        </p:nvSpPr>
        <p:spPr>
          <a:xfrm>
            <a:off x="4890650" y="271973"/>
            <a:ext cx="6990246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USED TECHNOLOGIES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499525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000"/>
                            </p:stCondLst>
                            <p:childTnLst>
                              <p:par>
                                <p:cTn id="11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2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4000"/>
                            </p:stCondLst>
                            <p:childTnLst>
                              <p:par>
                                <p:cTn id="17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6000"/>
                            </p:stCondLst>
                            <p:childTnLst>
                              <p:par>
                                <p:cTn id="23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8000"/>
                            </p:stCondLst>
                            <p:childTnLst>
                              <p:par>
                                <p:cTn id="29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B41A796-A5E8-3ADF-982E-B9EF2FDB413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885634" y="-1"/>
            <a:ext cx="14171133" cy="6960093"/>
          </a:xfrm>
          <a:prstGeom prst="rect">
            <a:avLst/>
          </a:prstGeom>
        </p:spPr>
      </p:pic>
      <p:sp>
        <p:nvSpPr>
          <p:cNvPr id="6" name="Arrow: Right 5">
            <a:extLst>
              <a:ext uri="{FF2B5EF4-FFF2-40B4-BE49-F238E27FC236}">
                <a16:creationId xmlns:a16="http://schemas.microsoft.com/office/drawing/2014/main" id="{AA885A23-9E16-255E-B19D-E6A91A28DDD3}"/>
              </a:ext>
            </a:extLst>
          </p:cNvPr>
          <p:cNvSpPr/>
          <p:nvPr/>
        </p:nvSpPr>
        <p:spPr>
          <a:xfrm>
            <a:off x="193098" y="2134115"/>
            <a:ext cx="3629891" cy="2811442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7" name="Arrow: Right 6">
            <a:extLst>
              <a:ext uri="{FF2B5EF4-FFF2-40B4-BE49-F238E27FC236}">
                <a16:creationId xmlns:a16="http://schemas.microsoft.com/office/drawing/2014/main" id="{13C79CAC-F993-4404-74AE-F2225AF69E2B}"/>
              </a:ext>
            </a:extLst>
          </p:cNvPr>
          <p:cNvSpPr/>
          <p:nvPr/>
        </p:nvSpPr>
        <p:spPr>
          <a:xfrm>
            <a:off x="4259407" y="2134115"/>
            <a:ext cx="3629891" cy="2811442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8" name="Arrow: Right 7">
            <a:extLst>
              <a:ext uri="{FF2B5EF4-FFF2-40B4-BE49-F238E27FC236}">
                <a16:creationId xmlns:a16="http://schemas.microsoft.com/office/drawing/2014/main" id="{CFA1EC80-6B8B-D14E-71BF-E71BAE851837}"/>
              </a:ext>
            </a:extLst>
          </p:cNvPr>
          <p:cNvSpPr/>
          <p:nvPr/>
        </p:nvSpPr>
        <p:spPr>
          <a:xfrm>
            <a:off x="8325716" y="2023279"/>
            <a:ext cx="3629891" cy="2811442"/>
          </a:xfrm>
          <a:prstGeom prst="rightArrow">
            <a:avLst/>
          </a:prstGeom>
          <a:gradFill flip="none" rotWithShape="1">
            <a:gsLst>
              <a:gs pos="0">
                <a:schemeClr val="dk1">
                  <a:lumMod val="67000"/>
                </a:schemeClr>
              </a:gs>
              <a:gs pos="48000">
                <a:schemeClr val="dk1">
                  <a:lumMod val="97000"/>
                  <a:lumOff val="3000"/>
                </a:schemeClr>
              </a:gs>
              <a:gs pos="100000">
                <a:schemeClr val="dk1">
                  <a:lumMod val="60000"/>
                  <a:lumOff val="40000"/>
                </a:schemeClr>
              </a:gs>
            </a:gsLst>
            <a:lin ang="16200000" scaled="1"/>
            <a:tileRect/>
          </a:gradFill>
          <a:ln>
            <a:noFill/>
          </a:ln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9C282C0-2C37-86C1-31AA-331BD4D3997C}"/>
              </a:ext>
            </a:extLst>
          </p:cNvPr>
          <p:cNvSpPr txBox="1"/>
          <p:nvPr/>
        </p:nvSpPr>
        <p:spPr>
          <a:xfrm>
            <a:off x="368589" y="2023279"/>
            <a:ext cx="18351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5400" b="1" dirty="0"/>
              <a:t>DAY 1</a:t>
            </a:r>
            <a:endParaRPr lang="en-GB" sz="5400" b="1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DC311C-CCA2-7AA3-556D-86E1CCA3B569}"/>
              </a:ext>
            </a:extLst>
          </p:cNvPr>
          <p:cNvSpPr txBox="1"/>
          <p:nvPr/>
        </p:nvSpPr>
        <p:spPr>
          <a:xfrm>
            <a:off x="4511098" y="2005322"/>
            <a:ext cx="18351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5400" b="1" dirty="0"/>
              <a:t>DAY 2</a:t>
            </a:r>
            <a:endParaRPr lang="en-GB" sz="5400" b="1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89C8929-EDDE-8402-001F-077C9EAA5E6B}"/>
              </a:ext>
            </a:extLst>
          </p:cNvPr>
          <p:cNvSpPr txBox="1"/>
          <p:nvPr/>
        </p:nvSpPr>
        <p:spPr>
          <a:xfrm>
            <a:off x="8653607" y="1899104"/>
            <a:ext cx="183518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5400" b="1" dirty="0"/>
              <a:t>DAY 3</a:t>
            </a:r>
            <a:endParaRPr lang="en-GB" sz="5400" b="1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2C9BB96-316A-208F-01C0-F596B3E22B68}"/>
              </a:ext>
            </a:extLst>
          </p:cNvPr>
          <p:cNvSpPr txBox="1"/>
          <p:nvPr/>
        </p:nvSpPr>
        <p:spPr>
          <a:xfrm>
            <a:off x="368589" y="3085964"/>
            <a:ext cx="20419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Board</a:t>
            </a:r>
          </a:p>
          <a:p>
            <a:r>
              <a:rPr lang="pl-PL" dirty="0" err="1">
                <a:solidFill>
                  <a:schemeClr val="bg1"/>
                </a:solidFill>
              </a:rPr>
              <a:t>Working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movement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Items</a:t>
            </a:r>
            <a:r>
              <a:rPr lang="pl-PL" dirty="0">
                <a:solidFill>
                  <a:schemeClr val="bg1"/>
                </a:solidFill>
              </a:rPr>
              <a:t>, story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F12394-DD90-70EF-82C9-EE39774847D7}"/>
              </a:ext>
            </a:extLst>
          </p:cNvPr>
          <p:cNvSpPr txBox="1"/>
          <p:nvPr/>
        </p:nvSpPr>
        <p:spPr>
          <a:xfrm>
            <a:off x="4434270" y="3078171"/>
            <a:ext cx="168289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 err="1">
                <a:solidFill>
                  <a:schemeClr val="bg1"/>
                </a:solidFill>
              </a:rPr>
              <a:t>Fight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Boss </a:t>
            </a:r>
            <a:r>
              <a:rPr lang="pl-PL" dirty="0" err="1">
                <a:solidFill>
                  <a:schemeClr val="bg1"/>
                </a:solidFill>
              </a:rPr>
              <a:t>movement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>
                <a:solidFill>
                  <a:schemeClr val="bg1"/>
                </a:solidFill>
              </a:rPr>
              <a:t>New </a:t>
            </a:r>
            <a:r>
              <a:rPr lang="pl-PL" dirty="0" err="1">
                <a:solidFill>
                  <a:schemeClr val="bg1"/>
                </a:solidFill>
              </a:rPr>
              <a:t>boards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78722AC-1AD7-B84B-1AE2-ECCB0EE389BB}"/>
              </a:ext>
            </a:extLst>
          </p:cNvPr>
          <p:cNvSpPr txBox="1"/>
          <p:nvPr/>
        </p:nvSpPr>
        <p:spPr>
          <a:xfrm>
            <a:off x="8552104" y="2967335"/>
            <a:ext cx="2038187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dirty="0">
                <a:solidFill>
                  <a:schemeClr val="bg1"/>
                </a:solidFill>
              </a:rPr>
              <a:t>Presentation</a:t>
            </a:r>
          </a:p>
          <a:p>
            <a:r>
              <a:rPr lang="pl-PL" dirty="0">
                <a:solidFill>
                  <a:schemeClr val="bg1"/>
                </a:solidFill>
              </a:rPr>
              <a:t>Bug </a:t>
            </a:r>
            <a:r>
              <a:rPr lang="pl-PL" dirty="0" err="1">
                <a:solidFill>
                  <a:schemeClr val="bg1"/>
                </a:solidFill>
              </a:rPr>
              <a:t>fixing</a:t>
            </a:r>
            <a:endParaRPr lang="pl-PL" dirty="0">
              <a:solidFill>
                <a:schemeClr val="bg1"/>
              </a:solidFill>
            </a:endParaRPr>
          </a:p>
          <a:p>
            <a:r>
              <a:rPr lang="pl-PL" dirty="0" err="1">
                <a:solidFill>
                  <a:schemeClr val="bg1"/>
                </a:solidFill>
              </a:rPr>
              <a:t>Improved</a:t>
            </a:r>
            <a:r>
              <a:rPr lang="pl-PL" dirty="0">
                <a:solidFill>
                  <a:schemeClr val="bg1"/>
                </a:solidFill>
              </a:rPr>
              <a:t> </a:t>
            </a:r>
            <a:r>
              <a:rPr lang="pl-PL" dirty="0" err="1">
                <a:solidFill>
                  <a:schemeClr val="bg1"/>
                </a:solidFill>
              </a:rPr>
              <a:t>gameplay</a:t>
            </a:r>
            <a:endParaRPr lang="en-GB" dirty="0">
              <a:solidFill>
                <a:schemeClr val="bg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E24FBC09-52D2-890A-08C7-F90F7F09928D}"/>
              </a:ext>
            </a:extLst>
          </p:cNvPr>
          <p:cNvSpPr txBox="1"/>
          <p:nvPr/>
        </p:nvSpPr>
        <p:spPr>
          <a:xfrm>
            <a:off x="3350111" y="174396"/>
            <a:ext cx="5699641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SPRINT TIMELINE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5678474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>
        <p14:flash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000"/>
                            </p:stCondLst>
                            <p:childTnLst>
                              <p:par>
                                <p:cTn id="1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4500"/>
                            </p:stCondLst>
                            <p:childTnLst>
                              <p:par>
                                <p:cTn id="37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55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/>
      <p:bldP spid="10" grpId="0"/>
      <p:bldP spid="11" grpId="0"/>
      <p:bldP spid="12" grpId="0"/>
      <p:bldP spid="13" grpId="0"/>
      <p:bldP spid="1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0B0214-CD26-0C74-9444-AF632DDFD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C2E4A5C-3483-10B4-36F4-EA9150499B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07078" y="394932"/>
            <a:ext cx="9844645" cy="6068136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C7D497-7135-7F97-EAAE-9798D2DC8A9E}"/>
              </a:ext>
            </a:extLst>
          </p:cNvPr>
          <p:cNvSpPr txBox="1"/>
          <p:nvPr/>
        </p:nvSpPr>
        <p:spPr>
          <a:xfrm>
            <a:off x="132591" y="112849"/>
            <a:ext cx="6496810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TASK DISTRIBUTION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8" name="Graphic 7">
            <a:extLst>
              <a:ext uri="{FF2B5EF4-FFF2-40B4-BE49-F238E27FC236}">
                <a16:creationId xmlns:a16="http://schemas.microsoft.com/office/drawing/2014/main" id="{854BF93B-0FD2-7B37-3BDD-870CD6414DE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17591228">
            <a:off x="300484" y="2806266"/>
            <a:ext cx="2970701" cy="84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198680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drape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7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2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D0B0214-CD26-0C74-9444-AF632DDFD4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CC7D497-7135-7F97-EAAE-9798D2DC8A9E}"/>
              </a:ext>
            </a:extLst>
          </p:cNvPr>
          <p:cNvSpPr txBox="1"/>
          <p:nvPr/>
        </p:nvSpPr>
        <p:spPr>
          <a:xfrm>
            <a:off x="132591" y="112849"/>
            <a:ext cx="5661540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GAME FEATURES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A7603C4-DBCC-AD7F-F914-74A9AAE5DE97}"/>
              </a:ext>
            </a:extLst>
          </p:cNvPr>
          <p:cNvSpPr txBox="1"/>
          <p:nvPr/>
        </p:nvSpPr>
        <p:spPr>
          <a:xfrm>
            <a:off x="513591" y="1979749"/>
            <a:ext cx="6792816" cy="3416320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Full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Roguelike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-RPG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experience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Engaging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combat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AutoNum type="arabicPeriod"/>
            </a:pP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Player development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Epic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story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Thrilling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final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boss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fight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AutoNum type="arabicPeriod"/>
            </a:pP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Hall of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fame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4FEC60C-05C1-338B-EF8D-4F0A9E9E14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9932" b="89971" l="7652" r="89883">
                        <a14:foregroundMark x1="49027" y1="23337" x2="52918" y2="17261"/>
                        <a14:foregroundMark x1="76135" y1="25747" x2="82750" y2="31148"/>
                        <a14:foregroundMark x1="82750" y1="31148" x2="86381" y2="38380"/>
                        <a14:foregroundMark x1="8949" y1="65477" x2="7652" y2="67406"/>
                        <a14:foregroundMark x1="37484" y1="39055" x2="30610" y2="50048"/>
                        <a14:foregroundMark x1="29572" y1="48891" x2="25422" y2="46770"/>
                        <a14:foregroundMark x1="28405" y1="49470" x2="9209" y2="66249"/>
                        <a14:foregroundMark x1="81582" y1="42623" x2="83268" y2="43202"/>
                        <a14:backgroundMark x1="4540" y1="75988" x2="27497" y2="57088"/>
                        <a14:backgroundMark x1="27497" y1="57088" x2="32036" y2="69431"/>
                        <a14:backgroundMark x1="32036" y1="69431" x2="47082" y2="81581"/>
                        <a14:backgroundMark x1="47082" y1="81581" x2="56680" y2="84764"/>
                        <a14:backgroundMark x1="56680" y1="84764" x2="67056" y2="76856"/>
                        <a14:backgroundMark x1="67056" y1="76856" x2="73411" y2="67502"/>
                        <a14:backgroundMark x1="73411" y1="67502" x2="81971" y2="61138"/>
                        <a14:backgroundMark x1="81971" y1="61138" x2="89754" y2="61524"/>
                        <a14:backgroundMark x1="39818" y1="44262" x2="38262" y2="4677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06407" y="-6092765"/>
            <a:ext cx="4613817" cy="62056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565349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1.45833E-6 -3.7037E-7 L -0.01302 1.0495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651" y="52477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2000"/>
                            </p:stCondLst>
                            <p:childTnLst>
                              <p:par>
                                <p:cTn id="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5B1C8C-AF3B-185A-C702-1120A2B87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675682" cy="7692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6C9E74-C5B8-FCB3-1BBF-7F68BAD01CDE}"/>
              </a:ext>
            </a:extLst>
          </p:cNvPr>
          <p:cNvSpPr txBox="1"/>
          <p:nvPr/>
        </p:nvSpPr>
        <p:spPr>
          <a:xfrm>
            <a:off x="428373" y="323306"/>
            <a:ext cx="2382009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DEMO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E0BF23F5-5997-3FFE-9751-36CF5C94F2E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61389" y="1041693"/>
            <a:ext cx="5878286" cy="514708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EAEAEA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EA8F1B9-341F-738A-94CF-1C316668D126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4600" b="84100" l="14200" r="46067">
                        <a14:foregroundMark x1="31600" y1="20400" x2="30467" y2="16900"/>
                        <a14:foregroundMark x1="30600" y1="16900" x2="30400" y2="14600"/>
                        <a14:foregroundMark x1="33600" y1="78700" x2="33067" y2="84100"/>
                        <a14:foregroundMark x1="14200" y1="55200" x2="15400" y2="546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1728" t="12558" r="50000" b="12558"/>
          <a:stretch/>
        </p:blipFill>
        <p:spPr>
          <a:xfrm flipH="1">
            <a:off x="14092227" y="1698171"/>
            <a:ext cx="2182694" cy="28471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0189631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wind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7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5885 -0.01365 L -1.47383 -0.02129 " pathEditMode="relative" rAng="0" ptsTypes="AA">
                                      <p:cBhvr>
                                        <p:cTn id="11" dur="5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70755" y="-394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35B1C8C-AF3B-185A-C702-1120A2B87D8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3675682" cy="769257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826C9E74-C5B8-FCB3-1BBF-7F68BAD01CDE}"/>
              </a:ext>
            </a:extLst>
          </p:cNvPr>
          <p:cNvSpPr txBox="1"/>
          <p:nvPr/>
        </p:nvSpPr>
        <p:spPr>
          <a:xfrm>
            <a:off x="428373" y="323306"/>
            <a:ext cx="6814256" cy="1015663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r>
              <a:rPr lang="pl-PL" sz="6000" b="1" dirty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FUTURE PLANS</a:t>
            </a:r>
            <a:endParaRPr lang="en-GB" sz="60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AB8FAA-621B-9236-71D5-66F02F68ECF0}"/>
              </a:ext>
            </a:extLst>
          </p:cNvPr>
          <p:cNvSpPr txBox="1"/>
          <p:nvPr/>
        </p:nvSpPr>
        <p:spPr>
          <a:xfrm>
            <a:off x="513590" y="1979749"/>
            <a:ext cx="8877153" cy="3416320"/>
          </a:xfrm>
          <a:prstGeom prst="rect">
            <a:avLst/>
          </a:prstGeom>
          <a:solidFill>
            <a:schemeClr val="bg1">
              <a:alpha val="66000"/>
            </a:schemeClr>
          </a:solidFill>
        </p:spPr>
        <p:txBody>
          <a:bodyPr wrap="square" rtlCol="0">
            <a:spAutoFit/>
          </a:bodyPr>
          <a:lstStyle/>
          <a:p>
            <a:pPr marL="514350" indent="-514350">
              <a:buAutoNum type="arabicPeriod"/>
            </a:pP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On-line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multiplayer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Improved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combat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(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tic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-tac-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toe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engine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Implement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VR</a:t>
            </a: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Expand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map to the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full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San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Escobar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size</a:t>
            </a:r>
            <a:endParaRPr lang="pl-PL" sz="3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pPr marL="514350" indent="-514350">
              <a:buAutoNum type="arabicPeriod"/>
            </a:pP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strategy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mode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with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politics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symulator to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maintain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good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pl-PL" sz="36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relationships</a:t>
            </a:r>
            <a:r>
              <a:rPr lang="pl-PL" sz="3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with Poland</a:t>
            </a:r>
          </a:p>
        </p:txBody>
      </p:sp>
    </p:spTree>
    <p:extLst>
      <p:ext uri="{BB962C8B-B14F-4D97-AF65-F5344CB8AC3E}">
        <p14:creationId xmlns:p14="http://schemas.microsoft.com/office/powerpoint/2010/main" val="14739796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461</TotalTime>
  <Words>133</Words>
  <Application>Microsoft Office PowerPoint</Application>
  <PresentationFormat>Widescreen</PresentationFormat>
  <Paragraphs>51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Bernard MT Condensed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Tomek</dc:creator>
  <cp:lastModifiedBy>Tomek</cp:lastModifiedBy>
  <cp:revision>15</cp:revision>
  <dcterms:created xsi:type="dcterms:W3CDTF">2022-11-03T19:57:39Z</dcterms:created>
  <dcterms:modified xsi:type="dcterms:W3CDTF">2022-11-04T14:02:23Z</dcterms:modified>
</cp:coreProperties>
</file>

<file path=docProps/thumbnail.jpeg>
</file>